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317" r:id="rId3"/>
    <p:sldId id="318" r:id="rId4"/>
    <p:sldId id="256" r:id="rId5"/>
    <p:sldId id="258" r:id="rId6"/>
    <p:sldId id="259" r:id="rId7"/>
    <p:sldId id="262" r:id="rId8"/>
    <p:sldId id="264" r:id="rId9"/>
    <p:sldId id="266" r:id="rId10"/>
    <p:sldId id="267" r:id="rId11"/>
    <p:sldId id="268" r:id="rId12"/>
    <p:sldId id="269" r:id="rId13"/>
    <p:sldId id="270" r:id="rId14"/>
    <p:sldId id="271" r:id="rId15"/>
    <p:sldId id="274" r:id="rId16"/>
    <p:sldId id="299" r:id="rId17"/>
    <p:sldId id="316" r:id="rId18"/>
    <p:sldId id="300" r:id="rId19"/>
    <p:sldId id="301" r:id="rId20"/>
    <p:sldId id="303" r:id="rId21"/>
    <p:sldId id="304" r:id="rId22"/>
    <p:sldId id="305" r:id="rId23"/>
    <p:sldId id="306" r:id="rId24"/>
    <p:sldId id="302" r:id="rId25"/>
    <p:sldId id="308" r:id="rId26"/>
    <p:sldId id="307" r:id="rId27"/>
    <p:sldId id="296" r:id="rId28"/>
    <p:sldId id="309" r:id="rId29"/>
    <p:sldId id="315" r:id="rId30"/>
    <p:sldId id="310" r:id="rId31"/>
    <p:sldId id="311" r:id="rId32"/>
    <p:sldId id="312" r:id="rId33"/>
    <p:sldId id="313" r:id="rId34"/>
    <p:sldId id="319" r:id="rId35"/>
    <p:sldId id="322" r:id="rId36"/>
    <p:sldId id="320" r:id="rId37"/>
    <p:sldId id="32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79"/>
    <p:restoredTop sz="94663"/>
  </p:normalViewPr>
  <p:slideViewPr>
    <p:cSldViewPr snapToGrid="0" snapToObjects="1">
      <p:cViewPr>
        <p:scale>
          <a:sx n="101" d="100"/>
          <a:sy n="101" d="100"/>
        </p:scale>
        <p:origin x="80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9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34</a:t>
            </a:fld>
            <a:endParaRPr lang="en-US"/>
          </a:p>
        </p:txBody>
      </p:sp>
    </p:spTree>
    <p:extLst>
      <p:ext uri="{BB962C8B-B14F-4D97-AF65-F5344CB8AC3E}">
        <p14:creationId xmlns:p14="http://schemas.microsoft.com/office/powerpoint/2010/main" val="22683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35</a:t>
            </a:fld>
            <a:endParaRPr lang="en-US"/>
          </a:p>
        </p:txBody>
      </p:sp>
    </p:spTree>
    <p:extLst>
      <p:ext uri="{BB962C8B-B14F-4D97-AF65-F5344CB8AC3E}">
        <p14:creationId xmlns:p14="http://schemas.microsoft.com/office/powerpoint/2010/main" val="308424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2/27/19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2/27/19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sign.activeside.net/cyclic-and-linear-thinking" TargetMode="External"/><Relationship Id="rId5" Type="http://schemas.openxmlformats.org/officeDocument/2006/relationships/hyperlink" Target="http://design.activeside.net/why-designers-should-seek-complexity"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1.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console.aws.amazon.com/iam/home?region=us-east-1#/policies/arn%3Aaws%3Aiam%3A%3Aaws%3Apolicy%2Fservice-role%2FAWSCodeDeployRol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261074" y="1259530"/>
            <a:ext cx="12020347" cy="5003956"/>
            <a:chOff x="3763525" y="3443419"/>
            <a:chExt cx="5469408" cy="1526546"/>
          </a:xfrm>
        </p:grpSpPr>
        <p:pic>
          <p:nvPicPr>
            <p:cNvPr id="213" name="Google Shape;213;p31"/>
            <p:cNvPicPr preferRelativeResize="0"/>
            <p:nvPr/>
          </p:nvPicPr>
          <p:blipFill rotWithShape="1">
            <a:blip r:embed="rId3">
              <a:alphaModFix/>
            </a:blip>
            <a:srcRect/>
            <a:stretch/>
          </p:blipFill>
          <p:spPr>
            <a:xfrm>
              <a:off x="3788233" y="3587565"/>
              <a:ext cx="3058422" cy="920039"/>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6806815" y="3443419"/>
              <a:ext cx="2426118" cy="1515075"/>
            </a:xfrm>
            <a:prstGeom prst="rect">
              <a:avLst/>
            </a:prstGeom>
            <a:noFill/>
            <a:ln>
              <a:noFill/>
            </a:ln>
          </p:spPr>
        </p:pic>
        <p:sp>
          <p:nvSpPr>
            <p:cNvPr id="215" name="Google Shape;215;p31"/>
            <p:cNvSpPr/>
            <p:nvPr/>
          </p:nvSpPr>
          <p:spPr>
            <a:xfrm>
              <a:off x="3763525" y="4772790"/>
              <a:ext cx="3002179" cy="197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5"/>
                </a:rPr>
                <a:t>http://design.activeside.net/why-designers-should-seek-complexity</a:t>
              </a:r>
              <a:r>
                <a:rPr lang="en-US" sz="18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6"/>
                </a:rPr>
                <a:t>http://design.activeside.net/cyclic-and-linear-thinking</a:t>
              </a:r>
              <a:r>
                <a:rPr lang="en-US" sz="1800">
                  <a:solidFill>
                    <a:schemeClr val="dk1"/>
                  </a:solidFill>
                  <a:latin typeface="Calibri"/>
                  <a:ea typeface="Calibri"/>
                  <a:cs typeface="Calibri"/>
                  <a:sym typeface="Calibri"/>
                </a:rPr>
                <a:t> </a:t>
              </a:r>
              <a:endParaRPr/>
            </a:p>
          </p:txBody>
        </p:sp>
      </p:grpSp>
      <p:sp>
        <p:nvSpPr>
          <p:cNvPr id="216" name="Google Shape;216;p31"/>
          <p:cNvSpPr/>
          <p:nvPr/>
        </p:nvSpPr>
        <p:spPr>
          <a:xfrm>
            <a:off x="1718072" y="230068"/>
            <a:ext cx="6721622" cy="523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Steve Jobs on Complexity&lt;-&gt;Simplicity: </a:t>
            </a:r>
            <a:endParaRPr/>
          </a:p>
        </p:txBody>
      </p:sp>
    </p:spTree>
    <p:extLst>
      <p:ext uri="{BB962C8B-B14F-4D97-AF65-F5344CB8AC3E}">
        <p14:creationId xmlns:p14="http://schemas.microsoft.com/office/powerpoint/2010/main" val="3858801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eft Arrow 6">
            <a:extLst>
              <a:ext uri="{FF2B5EF4-FFF2-40B4-BE49-F238E27FC236}">
                <a16:creationId xmlns:a16="http://schemas.microsoft.com/office/drawing/2014/main" id="{D3F61BED-4596-244A-81CB-668A934E0E71}"/>
              </a:ext>
            </a:extLst>
          </p:cNvPr>
          <p:cNvSpPr/>
          <p:nvPr/>
        </p:nvSpPr>
        <p:spPr>
          <a:xfrm rot="8928772">
            <a:off x="2865957" y="3278990"/>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6826727" y="1736035"/>
            <a:ext cx="4213562" cy="279289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Cloud 9">
            <a:extLst>
              <a:ext uri="{FF2B5EF4-FFF2-40B4-BE49-F238E27FC236}">
                <a16:creationId xmlns:a16="http://schemas.microsoft.com/office/drawing/2014/main" id="{4985BC63-387D-6A43-8AEA-5B1D9A96E24E}"/>
              </a:ext>
            </a:extLst>
          </p:cNvPr>
          <p:cNvSpPr/>
          <p:nvPr/>
        </p:nvSpPr>
        <p:spPr>
          <a:xfrm>
            <a:off x="4229545" y="2108785"/>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782820" y="3550295"/>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695961" y="3182223"/>
            <a:ext cx="170258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EC2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8429356" y="1467828"/>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4667338" y="1539976"/>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GitHub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6652" y="3550295"/>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577254" y="2151660"/>
            <a:ext cx="1046210" cy="607477"/>
          </a:xfrm>
          <a:prstGeom prst="rect">
            <a:avLst/>
          </a:prstGeom>
        </p:spPr>
      </p:pic>
      <p:pic>
        <p:nvPicPr>
          <p:cNvPr id="15" name="Picture 14">
            <a:extLst>
              <a:ext uri="{FF2B5EF4-FFF2-40B4-BE49-F238E27FC236}">
                <a16:creationId xmlns:a16="http://schemas.microsoft.com/office/drawing/2014/main" id="{1263714D-766B-2E41-9EDA-1E094211CCCB}"/>
              </a:ext>
            </a:extLst>
          </p:cNvPr>
          <p:cNvPicPr>
            <a:picLocks noChangeAspect="1"/>
          </p:cNvPicPr>
          <p:nvPr/>
        </p:nvPicPr>
        <p:blipFill>
          <a:blip r:embed="rId7"/>
          <a:stretch>
            <a:fillRect/>
          </a:stretch>
        </p:blipFill>
        <p:spPr>
          <a:xfrm>
            <a:off x="9482290" y="2321892"/>
            <a:ext cx="1333500" cy="457200"/>
          </a:xfrm>
          <a:prstGeom prst="rect">
            <a:avLst/>
          </a:prstGeom>
        </p:spPr>
      </p:pic>
      <p:sp>
        <p:nvSpPr>
          <p:cNvPr id="6" name="Right Arrow 5">
            <a:extLst>
              <a:ext uri="{FF2B5EF4-FFF2-40B4-BE49-F238E27FC236}">
                <a16:creationId xmlns:a16="http://schemas.microsoft.com/office/drawing/2014/main" id="{966379F3-9FA9-4443-8AA7-46FC187E9857}"/>
              </a:ext>
            </a:extLst>
          </p:cNvPr>
          <p:cNvSpPr/>
          <p:nvPr/>
        </p:nvSpPr>
        <p:spPr>
          <a:xfrm rot="999234" flipV="1">
            <a:off x="6208336" y="3210538"/>
            <a:ext cx="2256333" cy="287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C110A2-BE20-0941-A2A0-C2FC4B0AD888}"/>
              </a:ext>
            </a:extLst>
          </p:cNvPr>
          <p:cNvPicPr>
            <a:picLocks noChangeAspect="1"/>
          </p:cNvPicPr>
          <p:nvPr/>
        </p:nvPicPr>
        <p:blipFill>
          <a:blip r:embed="rId8"/>
          <a:stretch>
            <a:fillRect/>
          </a:stretch>
        </p:blipFill>
        <p:spPr>
          <a:xfrm>
            <a:off x="7588940" y="2634158"/>
            <a:ext cx="393700" cy="419100"/>
          </a:xfrm>
          <a:prstGeom prst="rect">
            <a:avLst/>
          </a:prstGeom>
        </p:spPr>
      </p:pic>
      <p:pic>
        <p:nvPicPr>
          <p:cNvPr id="28" name="Picture 27">
            <a:extLst>
              <a:ext uri="{FF2B5EF4-FFF2-40B4-BE49-F238E27FC236}">
                <a16:creationId xmlns:a16="http://schemas.microsoft.com/office/drawing/2014/main" id="{F2DF4C32-A23B-F64B-9CE0-6039D738DEB3}"/>
              </a:ext>
            </a:extLst>
          </p:cNvPr>
          <p:cNvPicPr>
            <a:picLocks noChangeAspect="1"/>
          </p:cNvPicPr>
          <p:nvPr/>
        </p:nvPicPr>
        <p:blipFill>
          <a:blip r:embed="rId9"/>
          <a:stretch>
            <a:fillRect/>
          </a:stretch>
        </p:blipFill>
        <p:spPr>
          <a:xfrm>
            <a:off x="5090927" y="2309192"/>
            <a:ext cx="647700" cy="939800"/>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10800000">
            <a:off x="2986025" y="3838688"/>
            <a:ext cx="5505204" cy="2487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3463211" y="3994795"/>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SSH into EC2</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8923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0.01505 L 0.12084 0.14167 " pathEditMode="relative" ptsTypes="AA">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26748" y="1315611"/>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a:t>
            </a:r>
            <a:r>
              <a:rPr lang="en-US" dirty="0" err="1"/>
              <a:t>expresscolor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367631" y="4216321"/>
            <a:ext cx="1320699" cy="766858"/>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33184" y="3550036"/>
            <a:ext cx="2620074" cy="3000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1614942" y="4380362"/>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7"/>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8"/>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9"/>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5788268" y="19040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6618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15802-8B5D-F448-91CF-2FBAE62ACE3F}"/>
              </a:ext>
            </a:extLst>
          </p:cNvPr>
          <p:cNvSpPr>
            <a:spLocks noGrp="1"/>
          </p:cNvSpPr>
          <p:nvPr>
            <p:ph type="title"/>
          </p:nvPr>
        </p:nvSpPr>
        <p:spPr/>
        <p:txBody>
          <a:bodyPr/>
          <a:lstStyle/>
          <a:p>
            <a:r>
              <a:rPr lang="en-US" dirty="0"/>
              <a:t>Create  2 roles 1) AmazonEC2RoleforAWSCodeDeploy </a:t>
            </a:r>
          </a:p>
        </p:txBody>
      </p:sp>
      <p:sp>
        <p:nvSpPr>
          <p:cNvPr id="3" name="Content Placeholder 2">
            <a:extLst>
              <a:ext uri="{FF2B5EF4-FFF2-40B4-BE49-F238E27FC236}">
                <a16:creationId xmlns:a16="http://schemas.microsoft.com/office/drawing/2014/main" id="{D7874077-9907-FD4E-992C-B0BD35FEB5F3}"/>
              </a:ext>
            </a:extLst>
          </p:cNvPr>
          <p:cNvSpPr>
            <a:spLocks noGrp="1"/>
          </p:cNvSpPr>
          <p:nvPr>
            <p:ph idx="1"/>
          </p:nvPr>
        </p:nvSpPr>
        <p:spPr>
          <a:xfrm>
            <a:off x="838200" y="1825625"/>
            <a:ext cx="3561522" cy="4351338"/>
          </a:xfrm>
        </p:spPr>
        <p:txBody>
          <a:bodyPr>
            <a:normAutofit fontScale="55000" lnSpcReduction="20000"/>
          </a:bodyPr>
          <a:lstStyle/>
          <a:p>
            <a:pPr marL="0" indent="0">
              <a:buNone/>
            </a:pPr>
            <a:r>
              <a:rPr lang="en-US" dirty="0"/>
              <a:t>{</a:t>
            </a:r>
          </a:p>
          <a:p>
            <a:pPr marL="0" indent="0">
              <a:buNone/>
            </a:pPr>
            <a:r>
              <a:rPr lang="en-US" dirty="0"/>
              <a:t>    "Version": "2012-10-17",</a:t>
            </a:r>
          </a:p>
          <a:p>
            <a:pPr marL="0" indent="0">
              <a:buNone/>
            </a:pPr>
            <a:r>
              <a:rPr lang="en-US" dirty="0"/>
              <a:t>    "Statement": [</a:t>
            </a:r>
          </a:p>
          <a:p>
            <a:pPr marL="0" indent="0">
              <a:buNone/>
            </a:pPr>
            <a:r>
              <a:rPr lang="en-US" dirty="0"/>
              <a:t>        {</a:t>
            </a:r>
          </a:p>
          <a:p>
            <a:pPr marL="0" indent="0">
              <a:buNone/>
            </a:pPr>
            <a:r>
              <a:rPr lang="en-US" dirty="0"/>
              <a:t>            "Action": [</a:t>
            </a:r>
          </a:p>
          <a:p>
            <a:pPr marL="0" indent="0">
              <a:buNone/>
            </a:pPr>
            <a:r>
              <a:rPr lang="en-US" dirty="0"/>
              <a:t>                "s3:GetObject",</a:t>
            </a:r>
          </a:p>
          <a:p>
            <a:pPr marL="0" indent="0">
              <a:buNone/>
            </a:pPr>
            <a:r>
              <a:rPr lang="en-US" dirty="0"/>
              <a:t>                "s3:GetObjectVersion",</a:t>
            </a:r>
          </a:p>
          <a:p>
            <a:pPr marL="0" indent="0">
              <a:buNone/>
            </a:pPr>
            <a:r>
              <a:rPr lang="en-US" dirty="0"/>
              <a:t>                "s3:ListBucket"</a:t>
            </a:r>
          </a:p>
          <a:p>
            <a:pPr marL="0" indent="0">
              <a:buNone/>
            </a:pPr>
            <a:r>
              <a:rPr lang="en-US" dirty="0"/>
              <a:t>            ],</a:t>
            </a:r>
          </a:p>
          <a:p>
            <a:pPr marL="0" indent="0">
              <a:buNone/>
            </a:pPr>
            <a:r>
              <a:rPr lang="en-US" dirty="0"/>
              <a:t>            "Effect": "Allow",</a:t>
            </a:r>
          </a:p>
          <a:p>
            <a:pPr marL="0" indent="0">
              <a:buNone/>
            </a:pPr>
            <a:r>
              <a:rPr lang="en-US" dirty="0"/>
              <a:t>            "Resource": "*"</a:t>
            </a:r>
          </a:p>
          <a:p>
            <a:pPr marL="0" indent="0">
              <a:buNone/>
            </a:pPr>
            <a:r>
              <a:rPr lang="en-US" dirty="0"/>
              <a:t>        }</a:t>
            </a:r>
          </a:p>
          <a:p>
            <a:pPr marL="0" indent="0">
              <a:buNone/>
            </a:pPr>
            <a:r>
              <a:rPr lang="en-US" dirty="0"/>
              <a:t>    ]</a:t>
            </a:r>
          </a:p>
          <a:p>
            <a:pPr marL="0" indent="0">
              <a:buNone/>
            </a:pPr>
            <a:r>
              <a:rPr lang="en-US" dirty="0"/>
              <a:t>}</a:t>
            </a:r>
          </a:p>
        </p:txBody>
      </p:sp>
      <p:sp>
        <p:nvSpPr>
          <p:cNvPr id="4" name="TextBox 3">
            <a:extLst>
              <a:ext uri="{FF2B5EF4-FFF2-40B4-BE49-F238E27FC236}">
                <a16:creationId xmlns:a16="http://schemas.microsoft.com/office/drawing/2014/main" id="{6967C8EA-93F5-8441-9E72-BF15FBFE045A}"/>
              </a:ext>
            </a:extLst>
          </p:cNvPr>
          <p:cNvSpPr txBox="1"/>
          <p:nvPr/>
        </p:nvSpPr>
        <p:spPr>
          <a:xfrm>
            <a:off x="5234609" y="1825625"/>
            <a:ext cx="2716385" cy="3693319"/>
          </a:xfrm>
          <a:prstGeom prst="rect">
            <a:avLst/>
          </a:prstGeom>
          <a:noFill/>
        </p:spPr>
        <p:txBody>
          <a:bodyPr wrap="none" rtlCol="0">
            <a:spAutoFit/>
          </a:bodyPr>
          <a:lstStyle/>
          <a:p>
            <a:r>
              <a:rPr lang="en-US" dirty="0"/>
              <a:t>{</a:t>
            </a:r>
          </a:p>
          <a:p>
            <a:r>
              <a:rPr lang="en-US" dirty="0"/>
              <a:t>    "Version": "2012-10-17",</a:t>
            </a:r>
          </a:p>
          <a:p>
            <a:r>
              <a:rPr lang="en-US" dirty="0"/>
              <a:t>    "Statement": [</a:t>
            </a:r>
          </a:p>
          <a:p>
            <a:r>
              <a:rPr lang="en-US" dirty="0"/>
              <a:t>        {</a:t>
            </a:r>
          </a:p>
          <a:p>
            <a:r>
              <a:rPr lang="en-US" dirty="0"/>
              <a:t>            "Action": [</a:t>
            </a:r>
          </a:p>
          <a:p>
            <a:r>
              <a:rPr lang="en-US" dirty="0"/>
              <a:t>                "s3:Get*",</a:t>
            </a:r>
          </a:p>
          <a:p>
            <a:r>
              <a:rPr lang="en-US" dirty="0"/>
              <a:t>                "s3:List*"</a:t>
            </a:r>
          </a:p>
          <a:p>
            <a:r>
              <a:rPr lang="en-US" dirty="0"/>
              <a:t>            ],</a:t>
            </a:r>
          </a:p>
          <a:p>
            <a:r>
              <a:rPr lang="en-US" dirty="0"/>
              <a:t>            "Effect": "Allow",</a:t>
            </a:r>
          </a:p>
          <a:p>
            <a:r>
              <a:rPr lang="en-US" dirty="0"/>
              <a:t>            "Resource": "*"</a:t>
            </a:r>
          </a:p>
          <a:p>
            <a:r>
              <a:rPr lang="en-US" dirty="0"/>
              <a:t>        }</a:t>
            </a:r>
          </a:p>
          <a:p>
            <a:r>
              <a:rPr lang="en-US" dirty="0"/>
              <a:t>    ]</a:t>
            </a:r>
          </a:p>
          <a:p>
            <a:r>
              <a:rPr lang="en-US" dirty="0"/>
              <a:t>}</a:t>
            </a:r>
          </a:p>
        </p:txBody>
      </p:sp>
      <p:sp>
        <p:nvSpPr>
          <p:cNvPr id="5" name="Content Placeholder 2">
            <a:extLst>
              <a:ext uri="{FF2B5EF4-FFF2-40B4-BE49-F238E27FC236}">
                <a16:creationId xmlns:a16="http://schemas.microsoft.com/office/drawing/2014/main" id="{BA03F9D9-DC02-CC4D-8E27-E5E36A5A1132}"/>
              </a:ext>
            </a:extLst>
          </p:cNvPr>
          <p:cNvSpPr txBox="1">
            <a:spLocks/>
          </p:cNvSpPr>
          <p:nvPr/>
        </p:nvSpPr>
        <p:spPr>
          <a:xfrm>
            <a:off x="5115339" y="1480729"/>
            <a:ext cx="32600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Add as inline policy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05620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F596-2614-9149-83FD-5E894EA08E7D}"/>
              </a:ext>
            </a:extLst>
          </p:cNvPr>
          <p:cNvSpPr>
            <a:spLocks noGrp="1"/>
          </p:cNvSpPr>
          <p:nvPr>
            <p:ph type="title"/>
          </p:nvPr>
        </p:nvSpPr>
        <p:spPr/>
        <p:txBody>
          <a:bodyPr/>
          <a:lstStyle/>
          <a:p>
            <a:r>
              <a:rPr lang="en-US" dirty="0">
                <a:hlinkClick r:id="rId2"/>
              </a:rPr>
              <a:t>AWSCodeDeployRole</a:t>
            </a:r>
            <a:endParaRPr lang="en-US" dirty="0"/>
          </a:p>
        </p:txBody>
      </p:sp>
      <p:sp>
        <p:nvSpPr>
          <p:cNvPr id="3" name="Content Placeholder 2">
            <a:extLst>
              <a:ext uri="{FF2B5EF4-FFF2-40B4-BE49-F238E27FC236}">
                <a16:creationId xmlns:a16="http://schemas.microsoft.com/office/drawing/2014/main" id="{B9C27AE0-EBD0-D149-88B8-E818F8ADA093}"/>
              </a:ext>
            </a:extLst>
          </p:cNvPr>
          <p:cNvSpPr>
            <a:spLocks noGrp="1"/>
          </p:cNvSpPr>
          <p:nvPr>
            <p:ph idx="1"/>
          </p:nvPr>
        </p:nvSpPr>
        <p:spPr>
          <a:xfrm>
            <a:off x="838200" y="1825625"/>
            <a:ext cx="10515600" cy="4351338"/>
          </a:xfrm>
        </p:spPr>
        <p:txBody>
          <a:bodyPr>
            <a:normAutofit fontScale="32500" lnSpcReduction="20000"/>
          </a:bodyPr>
          <a:lstStyle/>
          <a:p>
            <a:pPr marL="0" indent="0">
              <a:buNone/>
            </a:pPr>
            <a:r>
              <a:rPr lang="en-US" dirty="0"/>
              <a:t>{</a:t>
            </a:r>
          </a:p>
          <a:p>
            <a:pPr marL="0" indent="0">
              <a:buNone/>
            </a:pPr>
            <a:r>
              <a:rPr lang="en-US" dirty="0"/>
              <a:t>    "Version": "2012-10-17",</a:t>
            </a:r>
          </a:p>
          <a:p>
            <a:pPr marL="0" indent="0">
              <a:buNone/>
            </a:pPr>
            <a:r>
              <a:rPr lang="en-US" dirty="0"/>
              <a:t>    "Statement": [</a:t>
            </a:r>
          </a:p>
          <a:p>
            <a:pPr marL="0" indent="0">
              <a:buNone/>
            </a:pPr>
            <a:r>
              <a:rPr lang="en-US" dirty="0"/>
              <a:t>        {</a:t>
            </a:r>
          </a:p>
          <a:p>
            <a:pPr marL="0" indent="0">
              <a:buNone/>
            </a:pPr>
            <a:r>
              <a:rPr lang="en-US" dirty="0"/>
              <a:t>            "Action": [</a:t>
            </a:r>
          </a:p>
          <a:p>
            <a:pPr marL="0" indent="0">
              <a:buNone/>
            </a:pPr>
            <a:r>
              <a:rPr lang="en-US" dirty="0"/>
              <a:t>                "</a:t>
            </a:r>
            <a:r>
              <a:rPr lang="en-US" dirty="0" err="1"/>
              <a:t>autoscaling:PutLifecycleHook</a:t>
            </a:r>
            <a:r>
              <a:rPr lang="en-US" dirty="0"/>
              <a:t>",</a:t>
            </a:r>
          </a:p>
          <a:p>
            <a:pPr marL="0" indent="0">
              <a:buNone/>
            </a:pPr>
            <a:r>
              <a:rPr lang="en-US" dirty="0"/>
              <a:t>                "</a:t>
            </a:r>
            <a:r>
              <a:rPr lang="en-US" dirty="0" err="1"/>
              <a:t>autoscaling:DeleteLifecycleHook</a:t>
            </a:r>
            <a:r>
              <a:rPr lang="en-US" dirty="0"/>
              <a:t>",</a:t>
            </a:r>
          </a:p>
          <a:p>
            <a:pPr marL="0" indent="0">
              <a:buNone/>
            </a:pPr>
            <a:r>
              <a:rPr lang="en-US" dirty="0"/>
              <a:t>                "</a:t>
            </a:r>
            <a:r>
              <a:rPr lang="en-US" dirty="0" err="1"/>
              <a:t>autoscaling:RecordLifecycleActionHeartbeat</a:t>
            </a:r>
            <a:r>
              <a:rPr lang="en-US" dirty="0"/>
              <a:t>",</a:t>
            </a:r>
          </a:p>
          <a:p>
            <a:pPr marL="0" indent="0">
              <a:buNone/>
            </a:pPr>
            <a:r>
              <a:rPr lang="en-US" dirty="0"/>
              <a:t>                "</a:t>
            </a:r>
            <a:r>
              <a:rPr lang="en-US" dirty="0" err="1"/>
              <a:t>autoscaling:CompleteLifecycleAction</a:t>
            </a:r>
            <a:r>
              <a:rPr lang="en-US" dirty="0"/>
              <a:t>",</a:t>
            </a:r>
          </a:p>
          <a:p>
            <a:pPr marL="0" indent="0">
              <a:buNone/>
            </a:pPr>
            <a:r>
              <a:rPr lang="en-US" dirty="0"/>
              <a:t>                "</a:t>
            </a:r>
            <a:r>
              <a:rPr lang="en-US" dirty="0" err="1"/>
              <a:t>autoscaling:DescribeAutoscalingGroups</a:t>
            </a:r>
            <a:r>
              <a:rPr lang="en-US" dirty="0"/>
              <a:t>",</a:t>
            </a:r>
          </a:p>
          <a:p>
            <a:pPr marL="0" indent="0">
              <a:buNone/>
            </a:pPr>
            <a:r>
              <a:rPr lang="en-US" dirty="0"/>
              <a:t>                "</a:t>
            </a:r>
            <a:r>
              <a:rPr lang="en-US" dirty="0" err="1"/>
              <a:t>autoscaling:PutInstanceInStandby</a:t>
            </a:r>
            <a:r>
              <a:rPr lang="en-US" dirty="0"/>
              <a:t>",</a:t>
            </a:r>
          </a:p>
          <a:p>
            <a:pPr marL="0" indent="0">
              <a:buNone/>
            </a:pPr>
            <a:r>
              <a:rPr lang="en-US" dirty="0"/>
              <a:t>                "</a:t>
            </a:r>
            <a:r>
              <a:rPr lang="en-US" dirty="0" err="1"/>
              <a:t>autoscaling:PutInstanceInService</a:t>
            </a:r>
            <a:r>
              <a:rPr lang="en-US" dirty="0"/>
              <a:t>",</a:t>
            </a:r>
          </a:p>
          <a:p>
            <a:pPr marL="0" indent="0">
              <a:buNone/>
            </a:pPr>
            <a:r>
              <a:rPr lang="en-US" dirty="0"/>
              <a:t>                "ec2:Describe*"</a:t>
            </a:r>
          </a:p>
          <a:p>
            <a:pPr marL="0" indent="0">
              <a:buNone/>
            </a:pPr>
            <a:r>
              <a:rPr lang="en-US" dirty="0"/>
              <a:t>            ],</a:t>
            </a:r>
          </a:p>
          <a:p>
            <a:pPr marL="0" indent="0">
              <a:buNone/>
            </a:pPr>
            <a:r>
              <a:rPr lang="en-US" dirty="0"/>
              <a:t>            "Effect": "Allow",</a:t>
            </a:r>
          </a:p>
          <a:p>
            <a:pPr marL="0" indent="0">
              <a:buNone/>
            </a:pPr>
            <a:r>
              <a:rPr lang="en-US" dirty="0"/>
              <a:t>            "Resource": "*"</a:t>
            </a:r>
          </a:p>
          <a:p>
            <a:pPr marL="0" indent="0">
              <a:buNone/>
            </a:pPr>
            <a:r>
              <a:rPr lang="en-US" dirty="0"/>
              <a:t>        }</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4179100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5463</TotalTime>
  <Words>700</Words>
  <Application>Microsoft Macintosh PowerPoint</Application>
  <PresentationFormat>Widescreen</PresentationFormat>
  <Paragraphs>160</Paragraphs>
  <Slides>37</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Web Servers, Data Stores FireBase Chat</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PowerPoint Presentation</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lpstr>PowerPoint Presentation</vt:lpstr>
      <vt:lpstr>PowerPoint Presentation</vt:lpstr>
      <vt:lpstr>Create  2 roles 1) AmazonEC2RoleforAWSCodeDeploy </vt:lpstr>
      <vt:lpstr>AWSCodeDeployRole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8</cp:revision>
  <dcterms:created xsi:type="dcterms:W3CDTF">2019-02-25T13:00:37Z</dcterms:created>
  <dcterms:modified xsi:type="dcterms:W3CDTF">2019-03-03T18:13:40Z</dcterms:modified>
</cp:coreProperties>
</file>